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61" r:id="rId4"/>
    <p:sldId id="260" r:id="rId5"/>
    <p:sldId id="257" r:id="rId6"/>
    <p:sldId id="262" r:id="rId7"/>
    <p:sldId id="263" r:id="rId8"/>
    <p:sldId id="258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20"/>
    <p:restoredTop sz="93815"/>
  </p:normalViewPr>
  <p:slideViewPr>
    <p:cSldViewPr snapToGrid="0" snapToObjects="1">
      <p:cViewPr varScale="1">
        <p:scale>
          <a:sx n="82" d="100"/>
          <a:sy n="82" d="100"/>
        </p:scale>
        <p:origin x="19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EF4922-8858-974C-A3B3-6FED4E3A693D}" type="datetimeFigureOut">
              <a:rPr lang="en-US" smtClean="0"/>
              <a:t>1/19/17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B11AB5-0682-0E45-A16B-043D1BB4D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585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11AB5-0682-0E45-A16B-043D1BB4DD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89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11AB5-0682-0E45-A16B-043D1BB4DD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625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11AB5-0682-0E45-A16B-043D1BB4DD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992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USPAS 2017 - Introduction to Low-Level Radio Frequency Systems, Technology and Applications to Particle Accelerators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D4950-FAF1-1E4B-956C-F48E1691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984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USPAS 2017 - Introduction to Low-Level Radio Frequency Systems, Technology and Applications to Particle Accelerators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D4950-FAF1-1E4B-956C-F48E1691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10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USPAS 2017 - Introduction to Low-Level Radio Frequency Systems, Technology and Applications to Particle Accelerators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D4950-FAF1-1E4B-956C-F48E1691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981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USPAS 2017 - Introduction to Low-Level Radio Frequency Systems, Technology and Applications to Particle Accelerators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D4950-FAF1-1E4B-956C-F48E1691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63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USPAS 2017 - Introduction to Low-Level Radio Frequency Systems, Technology and Applications to Particle Accelerators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D4950-FAF1-1E4B-956C-F48E1691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28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USPAS 2017 - Introduction to Low-Level Radio Frequency Systems, Technology and Applications to Particle Accelerators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D4950-FAF1-1E4B-956C-F48E1691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511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USPAS 2017 - Introduction to Low-Level Radio Frequency Systems, Technology and Applications to Particle Accelerators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D4950-FAF1-1E4B-956C-F48E1691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6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USPAS 2017 - Introduction to Low-Level Radio Frequency Systems, Technology and Applications to Particle Accelerators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D4950-FAF1-1E4B-956C-F48E1691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432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USPAS 2017 - Introduction to Low-Level Radio Frequency Systems, Technology and Applications to Particle Accelerators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D4950-FAF1-1E4B-956C-F48E1691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998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USPAS 2017 - Introduction to Low-Level Radio Frequency Systems, Technology and Applications to Particle Accelerators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D4950-FAF1-1E4B-956C-F48E1691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879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USPAS 2017 - Introduction to Low-Level Radio Frequency Systems, Technology and Applications to Particle Accelerators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D4950-FAF1-1E4B-956C-F48E1691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87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1/20/17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USPAS 2017 - Introduction to Low-Level Radio Frequency Systems, Technology and Applications to Particle Accelerators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D4950-FAF1-1E4B-956C-F48E1691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2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LLRF with direct sampling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70400"/>
            <a:ext cx="9144000" cy="787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Jesus A. Vasquez </a:t>
            </a:r>
            <a:r>
              <a:rPr lang="en-US" dirty="0" err="1" smtClean="0"/>
              <a:t>Stanescu</a:t>
            </a:r>
            <a:endParaRPr lang="en-US" dirty="0" smtClean="0"/>
          </a:p>
          <a:p>
            <a:r>
              <a:rPr lang="en-US" dirty="0" smtClean="0"/>
              <a:t>USPAS 2017 Low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USPAS 2017 - Introduction to Low-Level Radio Frequency Systems, Technology and Applications to Particle Accelerators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1/20/17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D4950-FAF1-1E4B-956C-F48E169199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448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Algorithm block diagram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57" t="2745" r="3468"/>
          <a:stretch/>
        </p:blipFill>
        <p:spPr>
          <a:xfrm>
            <a:off x="1270862" y="1690689"/>
            <a:ext cx="9507680" cy="413667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USPAS 2017 - Introduction to Low-Level Radio Frequency Systems, Technology and Applications to Particle Accelerators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D4950-FAF1-1E4B-956C-F48E169199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53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Non-IQ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95851"/>
          </a:xfrm>
        </p:spPr>
        <p:txBody>
          <a:bodyPr>
            <a:normAutofit/>
          </a:bodyPr>
          <a:lstStyle/>
          <a:p>
            <a:r>
              <a:rPr lang="en-US" dirty="0" smtClean="0"/>
              <a:t>The sampling frequency is </a:t>
            </a:r>
          </a:p>
          <a:p>
            <a:pPr lvl="1"/>
            <a:r>
              <a:rPr lang="en-US" dirty="0" smtClean="0"/>
              <a:t>N samples in M IF periods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Example M=3, N=25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errors </a:t>
            </a:r>
            <a:r>
              <a:rPr lang="en-US" dirty="0"/>
              <a:t>from DC offsets, clock jitter, ADC quantization, noise </a:t>
            </a:r>
            <a:r>
              <a:rPr lang="en-US" dirty="0" smtClean="0"/>
              <a:t>reduced</a:t>
            </a:r>
          </a:p>
          <a:p>
            <a:pPr lvl="1"/>
            <a:r>
              <a:rPr lang="en-US" dirty="0"/>
              <a:t>but more latency due to sampling </a:t>
            </a:r>
            <a:r>
              <a:rPr lang="en-US" i="1" dirty="0"/>
              <a:t>M IF </a:t>
            </a:r>
            <a:r>
              <a:rPr lang="en-US" dirty="0" smtClean="0"/>
              <a:t>periods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USPAS 2017 - Introduction to Low-Level Radio Frequency Systems, Technology and Applications to Particle Accelerators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D4950-FAF1-1E4B-956C-F48E16919921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508" y="1825625"/>
            <a:ext cx="1993900" cy="927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0489"/>
          <a:stretch/>
        </p:blipFill>
        <p:spPr>
          <a:xfrm>
            <a:off x="2314658" y="3431380"/>
            <a:ext cx="1723942" cy="16843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8574" y="2600310"/>
            <a:ext cx="5144119" cy="278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8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USPAS 2017 - Introduction to Low-Level Radio Frequency Systems, Technology and Applications to Particle Accelerators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D4950-FAF1-1E4B-956C-F48E16919921}" type="slidenum">
              <a:rPr lang="en-US" smtClean="0"/>
              <a:t>2</a:t>
            </a:fld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377545" y="406400"/>
            <a:ext cx="8979305" cy="57451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99277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111125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Quarter Wave Resonator (QWR) </a:t>
            </a:r>
            <a:r>
              <a:rPr lang="en-US" dirty="0" smtClean="0"/>
              <a:t>cavities, with resonance frequencies of 80 MHz and 160 MHz</a:t>
            </a:r>
          </a:p>
          <a:p>
            <a:r>
              <a:rPr lang="en-US" dirty="0" smtClean="0"/>
              <a:t>RF Controller can control 8 cavities</a:t>
            </a:r>
          </a:p>
          <a:p>
            <a:r>
              <a:rPr lang="en-US" dirty="0" smtClean="0"/>
              <a:t>The </a:t>
            </a:r>
            <a:r>
              <a:rPr lang="en-US" dirty="0"/>
              <a:t>RF signals picked- up from the cavities are sampled by RF </a:t>
            </a:r>
            <a:r>
              <a:rPr lang="en-US" dirty="0" smtClean="0"/>
              <a:t>ADCs</a:t>
            </a:r>
          </a:p>
          <a:p>
            <a:r>
              <a:rPr lang="en-US" dirty="0" smtClean="0"/>
              <a:t>Control loop is implemented on a FPGA</a:t>
            </a:r>
          </a:p>
          <a:p>
            <a:r>
              <a:rPr lang="en-US" dirty="0" smtClean="0"/>
              <a:t>The main perturbations are cause by </a:t>
            </a:r>
            <a:r>
              <a:rPr lang="en-US" dirty="0" err="1" smtClean="0"/>
              <a:t>microphonics</a:t>
            </a:r>
            <a:r>
              <a:rPr lang="en-US" dirty="0" smtClean="0"/>
              <a:t> [Hz to kHz] (pressure variations in helium, temperature, mechanical vibrations, change in cavity resonance by currents/charges).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USPAS 2017 - Introduction to Low-Level Radio Frequency Systems, Technology and Applications to Particle Accelerators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D4950-FAF1-1E4B-956C-F48E169199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70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111125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System block diagram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5200" y="1231900"/>
            <a:ext cx="6898660" cy="512445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USPAS 2017 - Introduction to Low-Level Radio Frequency Systems, Technology and Applications to Particle Accelerators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D4950-FAF1-1E4B-956C-F48E16919921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860" y="2076679"/>
            <a:ext cx="3904679" cy="38936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175" y="1157586"/>
            <a:ext cx="1670050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Measure reflected and forward powers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99775" y="236359"/>
            <a:ext cx="1330775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Adapt amplitude levels of </a:t>
            </a:r>
            <a:r>
              <a:rPr lang="en-US" smtClean="0"/>
              <a:t>RF signals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9" idx="2"/>
          </p:cNvCxnSpPr>
          <p:nvPr/>
        </p:nvCxnSpPr>
        <p:spPr>
          <a:xfrm>
            <a:off x="882200" y="2080916"/>
            <a:ext cx="362400" cy="2541884"/>
          </a:xfrm>
          <a:prstGeom prst="straightConnector1">
            <a:avLst/>
          </a:prstGeom>
          <a:ln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0" idx="2"/>
          </p:cNvCxnSpPr>
          <p:nvPr/>
        </p:nvCxnSpPr>
        <p:spPr>
          <a:xfrm>
            <a:off x="2465163" y="1436688"/>
            <a:ext cx="792387" cy="718542"/>
          </a:xfrm>
          <a:prstGeom prst="straightConnector1">
            <a:avLst/>
          </a:prstGeom>
          <a:ln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23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1125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Algorithm block diagram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USPAS 2017 - Introduction to Low-Level Radio Frequency Systems, Technology and Applications to Particle Accelerators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D4950-FAF1-1E4B-956C-F48E16919921}" type="slidenum">
              <a:rPr lang="en-US" smtClean="0"/>
              <a:t>5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42" y="1828800"/>
            <a:ext cx="10840869" cy="4076525"/>
          </a:xfrm>
        </p:spPr>
      </p:pic>
    </p:spTree>
    <p:extLst>
      <p:ext uri="{BB962C8B-B14F-4D97-AF65-F5344CB8AC3E}">
        <p14:creationId xmlns:p14="http://schemas.microsoft.com/office/powerpoint/2010/main" val="344467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165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RF ADCs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5664"/>
            <a:ext cx="10515600" cy="4840685"/>
          </a:xfrm>
        </p:spPr>
        <p:txBody>
          <a:bodyPr/>
          <a:lstStyle/>
          <a:p>
            <a:r>
              <a:rPr lang="cs-CZ" dirty="0"/>
              <a:t>ADS42JB69, 16 bit, 250 </a:t>
            </a:r>
            <a:r>
              <a:rPr lang="cs-CZ" dirty="0" smtClean="0"/>
              <a:t>MSPS</a:t>
            </a:r>
          </a:p>
          <a:p>
            <a:r>
              <a:rPr lang="en-US" dirty="0" err="1" smtClean="0"/>
              <a:t>Undersampling</a:t>
            </a:r>
            <a:r>
              <a:rPr lang="en-US" dirty="0" smtClean="0"/>
              <a:t> at 121.9 MHz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Noise is dominated by clock jitter </a:t>
            </a:r>
          </a:p>
          <a:p>
            <a:endParaRPr lang="cs-CZ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1/20/17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USPAS 2017 - Introduction to Low-Level Radio Frequency Systems, Technology and Applications to Particle Accelerators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D4950-FAF1-1E4B-956C-F48E16919921}" type="slidenum">
              <a:rPr lang="en-US" smtClean="0"/>
              <a:t>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7132" y="1798443"/>
            <a:ext cx="3340100" cy="622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5950" y="1938143"/>
            <a:ext cx="952500" cy="342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370" y="2406620"/>
            <a:ext cx="5507935" cy="31135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305" y="2688250"/>
            <a:ext cx="6158639" cy="25925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5932" y="5609026"/>
            <a:ext cx="2222500" cy="4191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793624" y="5574022"/>
            <a:ext cx="3079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16 bit ADC </a:t>
            </a:r>
            <a:r>
              <a:rPr lang="en-US" dirty="0" err="1" smtClean="0"/>
              <a:t>SNR</a:t>
            </a:r>
            <a:r>
              <a:rPr lang="en-US" baseline="-25000" dirty="0" err="1" smtClean="0"/>
              <a:t>max</a:t>
            </a:r>
            <a:r>
              <a:rPr lang="en-US" dirty="0" smtClean="0"/>
              <a:t> = 98dB</a:t>
            </a:r>
          </a:p>
          <a:p>
            <a:r>
              <a:rPr lang="en-US" dirty="0" err="1"/>
              <a:t>t</a:t>
            </a:r>
            <a:r>
              <a:rPr lang="en-US" dirty="0" err="1" smtClean="0"/>
              <a:t>j</a:t>
            </a:r>
            <a:r>
              <a:rPr lang="en-US" baseline="-25000" dirty="0" err="1" smtClean="0"/>
              <a:t>min</a:t>
            </a:r>
            <a:r>
              <a:rPr lang="en-US" dirty="0" smtClean="0"/>
              <a:t> ~ 0.016 </a:t>
            </a:r>
            <a:r>
              <a:rPr lang="en-US" dirty="0" err="1" smtClean="0"/>
              <a:t>ps</a:t>
            </a:r>
            <a:endParaRPr lang="en-US" dirty="0" smtClean="0"/>
          </a:p>
          <a:p>
            <a:r>
              <a:rPr lang="en-US" dirty="0" smtClean="0"/>
              <a:t>10 bit -&gt; 62dB -&gt; ~1.04 </a:t>
            </a:r>
            <a:r>
              <a:rPr lang="en-US" dirty="0" err="1" smtClean="0"/>
              <a:t>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61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USPAS 2017 - Introduction to Low-Level Radio Frequency Systems, Technology and Applications to Particle Accelerators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D4950-FAF1-1E4B-956C-F48E16919921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993" y="108486"/>
            <a:ext cx="9050014" cy="613700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43700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System block diagram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81207" y="1342907"/>
            <a:ext cx="6309532" cy="495298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USPAS 2017 - Introduction to Low-Level Radio Frequency Systems, Technology and Applications to Particle Accelerators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D4950-FAF1-1E4B-956C-F48E169199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1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RF DACs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200 MHz signal</a:t>
            </a:r>
          </a:p>
          <a:p>
            <a:r>
              <a:rPr lang="en-US" dirty="0" smtClean="0"/>
              <a:t>Direct Digital </a:t>
            </a:r>
            <a:r>
              <a:rPr lang="en-US" dirty="0" err="1" smtClean="0"/>
              <a:t>Synthetizer</a:t>
            </a:r>
            <a:r>
              <a:rPr lang="en-US" dirty="0" smtClean="0"/>
              <a:t> (FPGA) generates 40 MHz</a:t>
            </a:r>
          </a:p>
          <a:p>
            <a:r>
              <a:rPr lang="en-US" dirty="0" smtClean="0"/>
              <a:t>Numerical Controlled Oscillator (DAC) generates 160MHz</a:t>
            </a:r>
          </a:p>
          <a:p>
            <a:r>
              <a:rPr lang="en-US" dirty="0" smtClean="0"/>
              <a:t>DAC acts as Digital Up Converter mixing the 40MHz and 160MHz to produce the 200MHz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1/20/17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USPAS 2017 - Introduction to Low-Level Radio Frequency Systems, Technology and Applications to Particle Accelerators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D4950-FAF1-1E4B-956C-F48E16919921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877" y="4095373"/>
            <a:ext cx="7205500" cy="208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040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422</Words>
  <Application>Microsoft Macintosh PowerPoint</Application>
  <PresentationFormat>Widescreen</PresentationFormat>
  <Paragraphs>82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Calibri Light</vt:lpstr>
      <vt:lpstr>Arial</vt:lpstr>
      <vt:lpstr>Office Theme</vt:lpstr>
      <vt:lpstr>LLRF with direct sampling</vt:lpstr>
      <vt:lpstr>PowerPoint Presentation</vt:lpstr>
      <vt:lpstr>Description</vt:lpstr>
      <vt:lpstr>System block diagram</vt:lpstr>
      <vt:lpstr>Algorithm block diagram</vt:lpstr>
      <vt:lpstr>RF ADCs</vt:lpstr>
      <vt:lpstr>PowerPoint Presentation</vt:lpstr>
      <vt:lpstr>System block diagram</vt:lpstr>
      <vt:lpstr>RF DACs</vt:lpstr>
      <vt:lpstr>Algorithm block diagram</vt:lpstr>
      <vt:lpstr>Non-IQ sampling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Jesus Vasquez</dc:creator>
  <cp:lastModifiedBy>Jesus Vasquez</cp:lastModifiedBy>
  <cp:revision>22</cp:revision>
  <dcterms:created xsi:type="dcterms:W3CDTF">2017-01-20T05:17:27Z</dcterms:created>
  <dcterms:modified xsi:type="dcterms:W3CDTF">2017-01-20T09:10:02Z</dcterms:modified>
</cp:coreProperties>
</file>